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8A458-5632-29C3-ED0A-65530532F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0342D4-0B1B-EDB1-3B84-6DD9C469C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454F9-40B7-C5BB-A46D-598F76868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C8981-FADA-4FC0-FBFE-16A095562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D012B-A8CE-4722-33C5-29C5215D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02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A1CF0-D5D2-9FCD-4DBF-2993EC50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5E225-6F4F-C99D-19F1-D379F71DA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425DF-B628-A47C-2C7D-1E44B0FC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90FDC-01D7-99C5-8C0A-89CF059F7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C2DC6-A23A-0415-8BFD-3FDDFB2B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8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A485E-A97B-BF09-631B-3322C5A4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16FD3-72C9-0A48-D3A6-6C499050C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B36F2-E2D8-0EFB-AD90-161BA8F15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4A0AB-1AEB-8450-CC64-9C9D6CFC2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D6585-57B8-11DD-50E5-218F82194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12D5-54F0-ED1F-AEEB-496FA9471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896AF-84C7-C443-73D2-BB32DD89C0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D9C2F-EBC3-6AE7-3A4D-222FC856A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9A13C-50B3-8DD5-851D-EDB4149C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85322-9A25-3596-0BAC-3DFC96496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6488-D080-BE07-F0EB-170588358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64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336D0-FB7D-59A8-EF5A-9F16852E5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C05AB-7604-3379-7305-8E1153F09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7E0C4A-165F-83ED-A9A0-C026236B9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CADA88-781C-4A7D-F7FD-FE2F37AE07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39B521-194D-FFFA-9ECD-6E56CE8FF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8BCB8E-0DEC-395F-FB43-1AE5FB635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2FD833-4077-A264-9349-A35A62A5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922B8-7A90-4273-2EC6-62602CA5D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53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45D91-F233-2BBE-48A0-C9B331529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4A9C3-B584-4ED5-5751-9EE74C640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1F42DC-3488-DF12-C727-BC4A6A47A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91335C-4269-33E0-B814-10CCE8334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6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99200-C4FA-6A21-23AD-B2127B702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1DC6F4-0D5A-5AAA-B76F-F9BF364C7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0E4BD-5016-1AD0-02A4-BA7B2604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0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5A989-8748-152D-A5B2-C221191AC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D5E9D-D71D-26A8-9E80-18B9A7EA0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1CFCA-E2F2-31D5-FAB2-382356057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49F5F-16BA-57C1-86B4-3E9C0D3B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63668-F338-2AB0-C769-6FD9C2B64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938AE-698D-84B3-821B-3CC79B5FE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8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6025E-A7D8-0D9F-A261-FF60666EC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D4D56F-CEB4-0C20-1127-5580A07A2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54649-9DF9-8FBC-81BB-8DD4868BD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9A000A-1B1C-D942-623D-6946E712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A2094-30E3-28C5-938B-E82CAA98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60BB8-B35F-5BC5-14C2-925F8F2C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9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E79E8-966C-4BD6-708A-B15E14094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7BA49C-376A-E14E-F706-03DB784AA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672C3-4FEF-4AF5-5FA1-CDE358E7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025EA-EA61-1D52-3B2B-D7F1DF10A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2A3E1-38CF-DB29-4B97-81DEFD27A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1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4D2186-1779-5394-C979-A17A767EBF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004B83-A218-82C0-8DF2-357702E38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FE09A-3F09-6D79-93DE-4DABAA520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D54AF-5D68-06E8-5E46-89106A70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4372F-6443-FC2B-7F4D-F6871C90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9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6783AB-4E49-8D35-DD9D-8BA2D642F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062D3-0BB6-0103-8D34-4D61914F0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5311-271E-530D-7212-32FC924C50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2928-17B9-47C8-BA47-67C088E8325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DE62D-B1AC-01B7-8F64-8F146C239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09C61-BD0C-DA16-6B05-C55039A8B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069FE-428E-4440-B49B-39A5F1053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34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7C01C3EE-413A-7F5D-5EE1-B7E781C0A223}"/>
              </a:ext>
            </a:extLst>
          </p:cNvPr>
          <p:cNvSpPr/>
          <p:nvPr/>
        </p:nvSpPr>
        <p:spPr>
          <a:xfrm>
            <a:off x="3013784" y="503837"/>
            <a:ext cx="5243804" cy="699795"/>
          </a:xfrm>
          <a:prstGeom prst="snip2DiagRect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/>
              <a:t>Problem:  High defect rate in product packaging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72D7E4-B28B-EA3F-7D61-240B0575F7CE}"/>
              </a:ext>
            </a:extLst>
          </p:cNvPr>
          <p:cNvSpPr txBox="1"/>
          <p:nvPr/>
        </p:nvSpPr>
        <p:spPr>
          <a:xfrm>
            <a:off x="3620276" y="27987"/>
            <a:ext cx="3666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lgerian" panose="04020705040A02060702" pitchFamily="82" charset="0"/>
              </a:rPr>
              <a:t>5 Why Analysis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F515F93-75C6-7A68-7391-9942F9DE956F}"/>
              </a:ext>
            </a:extLst>
          </p:cNvPr>
          <p:cNvSpPr/>
          <p:nvPr/>
        </p:nvSpPr>
        <p:spPr>
          <a:xfrm>
            <a:off x="3013784" y="1645909"/>
            <a:ext cx="5243804" cy="6251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Because the sealing is inconsistent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E671A6-7A5F-26F7-5840-A8EFFC1E203F}"/>
              </a:ext>
            </a:extLst>
          </p:cNvPr>
          <p:cNvSpPr txBox="1"/>
          <p:nvPr/>
        </p:nvSpPr>
        <p:spPr>
          <a:xfrm>
            <a:off x="3013784" y="1253309"/>
            <a:ext cx="5243804" cy="379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#1: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Why is there a high defect rate in packaging?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6DB41E-CE35-19B8-CB5F-882AE7BBEAC2}"/>
              </a:ext>
            </a:extLst>
          </p:cNvPr>
          <p:cNvSpPr txBox="1"/>
          <p:nvPr/>
        </p:nvSpPr>
        <p:spPr>
          <a:xfrm>
            <a:off x="2914257" y="2323437"/>
            <a:ext cx="5243804" cy="379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#2: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Why is the sealing inconsistent?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63C7B9D-A8FC-F1FF-760E-79E64614F23D}"/>
              </a:ext>
            </a:extLst>
          </p:cNvPr>
          <p:cNvSpPr/>
          <p:nvPr/>
        </p:nvSpPr>
        <p:spPr>
          <a:xfrm>
            <a:off x="3013784" y="2713333"/>
            <a:ext cx="5243804" cy="6251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Because the sealing temperature varies during operation</a:t>
            </a:r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BF0158F-F40D-470E-287A-86F9AC39A294}"/>
              </a:ext>
            </a:extLst>
          </p:cNvPr>
          <p:cNvSpPr/>
          <p:nvPr/>
        </p:nvSpPr>
        <p:spPr>
          <a:xfrm>
            <a:off x="3013784" y="3780757"/>
            <a:ext cx="5243804" cy="6251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Because the temperature control system is malfunctioning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CC200B-EB91-E024-F605-02F7F7D59A7B}"/>
              </a:ext>
            </a:extLst>
          </p:cNvPr>
          <p:cNvSpPr txBox="1"/>
          <p:nvPr/>
        </p:nvSpPr>
        <p:spPr>
          <a:xfrm>
            <a:off x="3020002" y="3393565"/>
            <a:ext cx="5243804" cy="379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#3: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Why does the sealing temperature vary?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A663BFF-2B3C-00D0-92EE-E4861B31F0A0}"/>
              </a:ext>
            </a:extLst>
          </p:cNvPr>
          <p:cNvSpPr/>
          <p:nvPr/>
        </p:nvSpPr>
        <p:spPr>
          <a:xfrm>
            <a:off x="3013784" y="4848181"/>
            <a:ext cx="5243804" cy="6251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Because the sensor is not calibrated correctly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792119-2D19-F49F-EAF2-2756974DC8F3}"/>
              </a:ext>
            </a:extLst>
          </p:cNvPr>
          <p:cNvSpPr txBox="1"/>
          <p:nvPr/>
        </p:nvSpPr>
        <p:spPr>
          <a:xfrm>
            <a:off x="3013784" y="4463693"/>
            <a:ext cx="6568758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#4: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Why is the temperature control system malfunctioning?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E9B6E-4CCD-05D8-4B3F-CD23BA7EFB95}"/>
              </a:ext>
            </a:extLst>
          </p:cNvPr>
          <p:cNvSpPr txBox="1"/>
          <p:nvPr/>
        </p:nvSpPr>
        <p:spPr>
          <a:xfrm>
            <a:off x="2998232" y="5529872"/>
            <a:ext cx="5259356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18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#5:</a:t>
            </a:r>
            <a:r>
              <a:rPr lang="en-IN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Why is the sensor not calibrated correctly?</a:t>
            </a:r>
            <a:endParaRPr lang="en-IN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A61609E-0C19-499A-BBE9-D7A3B5688063}"/>
              </a:ext>
            </a:extLst>
          </p:cNvPr>
          <p:cNvSpPr/>
          <p:nvPr/>
        </p:nvSpPr>
        <p:spPr>
          <a:xfrm>
            <a:off x="3013784" y="5915606"/>
            <a:ext cx="5243804" cy="6251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Because there is no standard procedure for calibrating the sensor</a:t>
            </a:r>
            <a:endParaRPr lang="en-US"/>
          </a:p>
        </p:txBody>
      </p:sp>
      <p:sp>
        <p:nvSpPr>
          <p:cNvPr id="19" name="Rectangle: Diagonal Corners Snipped 18">
            <a:extLst>
              <a:ext uri="{FF2B5EF4-FFF2-40B4-BE49-F238E27FC236}">
                <a16:creationId xmlns:a16="http://schemas.microsoft.com/office/drawing/2014/main" id="{C3BC4FFD-68F1-EF9B-D859-5E62D8A5DE17}"/>
              </a:ext>
            </a:extLst>
          </p:cNvPr>
          <p:cNvSpPr/>
          <p:nvPr/>
        </p:nvSpPr>
        <p:spPr>
          <a:xfrm>
            <a:off x="8612155" y="5744481"/>
            <a:ext cx="3163078" cy="1020212"/>
          </a:xfrm>
          <a:prstGeom prst="snip2Diag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Root Cause:</a:t>
            </a:r>
            <a:r>
              <a:rPr lang="en-IN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Lack of a standard calibration procedure for the sensor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57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118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Harish Kumar Nayak</dc:creator>
  <cp:lastModifiedBy>Harish Kumar Nayak</cp:lastModifiedBy>
  <cp:revision>2</cp:revision>
  <dcterms:created xsi:type="dcterms:W3CDTF">2024-10-14T00:03:59Z</dcterms:created>
  <dcterms:modified xsi:type="dcterms:W3CDTF">2024-10-14T00:07:21Z</dcterms:modified>
</cp:coreProperties>
</file>